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0" autoAdjust="0"/>
    <p:restoredTop sz="92385" autoAdjust="0"/>
  </p:normalViewPr>
  <p:slideViewPr>
    <p:cSldViewPr snapToGrid="0">
      <p:cViewPr varScale="1">
        <p:scale>
          <a:sx n="49" d="100"/>
          <a:sy n="49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403D0-A67B-51D4-9A00-F967B3D9A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A325E-8B5C-4CAD-ECBB-7416F93F9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ECECE-3D8A-76FC-6490-1625DBFA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A4CF0-6CF2-CECE-1FC3-2BE32FC6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7EFC0-8003-C438-F9EC-37A7FBAD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22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7F5E0-2F1F-D9C5-D418-0C844D57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6D588-5058-B16A-0B04-849E235A1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1291B-3550-70D3-54D0-E8A413F2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D021B-9957-6694-0F90-393043B6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7325F-0DBD-BADD-D1FD-8FF40B72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164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5C49ED-9B62-CFD9-D10D-FE9DA8885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515B5-3417-E768-F33B-246197D63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FD90-CF38-91C6-3EB2-A399920A0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D7EE1-7CED-4CB1-4C04-AAA53CB6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368E9-A703-0787-82C5-AC3C8850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79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70F9-7109-9AB6-2605-60C438042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5D26B-EC36-53EE-876C-678FB6E5B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CA775-D33F-E29D-F0CF-DE301923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58F9C-ADF8-3582-BDE4-37C5EF39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4D2D8-4286-FD90-6A0E-B3927EBB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47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07FA-48CC-2161-4D58-AF2459B0D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F32A4-6C95-C10E-AB62-98F472C7C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F3CA0-58D5-7202-385F-8F5247F6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1EB6F-523C-FFCE-E4E6-1A47FA6CE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8AB6B-3278-1322-3004-AF8542FE3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45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EA0FD-7CE8-D2CF-A292-F5EB065E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B6B52-2DA1-2E46-EE41-3A9AACB95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9B5EF-253C-A84B-3801-DC32068AF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F0D52-2D8A-21DC-B571-C7B15C0C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65830-45CD-B2CA-0702-A84EF012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04523-488B-14E1-0F92-C190FE5CD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60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2BAF4-6D7E-AFA4-0B02-81C6C7CD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363F0-DDBF-FCC8-E35E-F80E00AEB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11623-D959-C8FB-C2DE-7D7188ED0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6E1E6-2B07-6DA6-FBAC-F21BE31E1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978D16-E47E-F3FA-15CC-37A939BF3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79683B-2C14-228D-CFFA-005A517D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30CFC-1F77-4C83-B3DA-6F1914324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56567-67D0-4412-5FB2-D25237CF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96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CD50-63BB-B337-0A73-E7CF117A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145723-41AF-C7FA-C602-2FC5EDAD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942DA1-DE32-1BB3-2753-FE12B7D88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272DFA-40EA-B85D-F96E-CA6A3500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382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EF7142-204B-637B-7F96-F3100968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C9D2A-30E6-83E7-16FE-BC95FCB9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BCEFC-2F52-B6DC-B618-4FFEB6C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305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4E31-6A30-C63F-EA12-B87A8F9C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5E97-2E8E-072F-369F-7981A4CCB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3122E-E430-1A76-0B48-0268AC1BC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F88DA-7704-D769-6EE2-B737D580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26CA5-2B4E-1759-54F6-7E588DBE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D2062-1D4E-3F70-1C66-B46DFD2C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17EA-53FC-B174-C02C-39674165A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935442-95AC-0DAE-F861-25FDE52E4E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57085-1031-50B2-1BDA-939E998D5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41776-B83F-2F6F-B303-5168DF50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49AA0-B2D4-6BE7-8B21-522A8132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48BF3-A34B-8E2F-4E5D-3D2E20CC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6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D61EBA-537A-4526-79BC-932F2A1E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B483F-1991-AFF3-27BB-E33EA579A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04E0F-6A1A-FA5A-0E7B-00919CEE04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CE83-F95A-4C68-88C3-F857B4BB44E0}" type="datetimeFigureOut">
              <a:rPr lang="en-CA" smtClean="0"/>
              <a:t>2022-12-12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3F173-D693-5722-1E82-866D66C7C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60C72-BEB4-BE59-9421-1E827C261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0BBF-9806-4249-9AAB-703DE96EF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07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02892-CF63-9F64-CEC7-054252E55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4051738"/>
          </a:xfrm>
        </p:spPr>
        <p:txBody>
          <a:bodyPr>
            <a:noAutofit/>
          </a:bodyPr>
          <a:lstStyle/>
          <a:p>
            <a:br>
              <a:rPr lang="en-US" sz="5400" dirty="0">
                <a:latin typeface="Arial Black" panose="020B0A04020102020204" pitchFamily="34" charset="0"/>
              </a:rPr>
            </a:br>
            <a:br>
              <a:rPr lang="en-US" sz="5400" dirty="0">
                <a:latin typeface="Arial Black" panose="020B0A04020102020204" pitchFamily="34" charset="0"/>
              </a:rPr>
            </a:br>
            <a:br>
              <a:rPr lang="en-US" sz="5400" dirty="0">
                <a:latin typeface="Arial Black" panose="020B0A04020102020204" pitchFamily="34" charset="0"/>
              </a:rPr>
            </a:br>
            <a:br>
              <a:rPr lang="en-US" sz="5400" dirty="0">
                <a:latin typeface="Arial Black" panose="020B0A04020102020204" pitchFamily="34" charset="0"/>
              </a:rPr>
            </a:br>
            <a:br>
              <a:rPr lang="en-US" sz="5400" dirty="0">
                <a:latin typeface="Arial Black" panose="020B0A04020102020204" pitchFamily="34" charset="0"/>
              </a:rPr>
            </a:br>
            <a:r>
              <a:rPr lang="en-US" sz="5400" dirty="0">
                <a:latin typeface="Arial Black" panose="020B0A04020102020204" pitchFamily="34" charset="0"/>
              </a:rPr>
              <a:t>Have You Ever Heard John the Baptist Preach? (Pt.3)</a:t>
            </a:r>
            <a:br>
              <a:rPr lang="en-US" sz="5400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                         </a:t>
            </a:r>
            <a:endParaRPr lang="en-CA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4148A-BD5E-DF6F-096E-F0C6BAB86A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1282"/>
            <a:ext cx="9144000" cy="1623849"/>
          </a:xfrm>
        </p:spPr>
        <p:txBody>
          <a:bodyPr>
            <a:normAutofit fontScale="92500"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Have You Heard John Preach?</a:t>
            </a:r>
            <a:br>
              <a:rPr lang="en-US" sz="4400" dirty="0">
                <a:latin typeface="Arial Black" panose="020B0A04020102020204" pitchFamily="34" charset="0"/>
              </a:rPr>
            </a:b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43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1CFE0-AB28-584D-11D1-CC52B5D66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179"/>
            <a:ext cx="10515600" cy="4978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“Have you heard John preach: It must have been persuasive, because all the multitude came out there. And when the sermon was over, they came over and said, ‘John, what are we to do?’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             (Fred Craddock)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5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9BF6F-CAFC-FDF1-A5BE-5A515607B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                              </a:t>
            </a:r>
            <a:r>
              <a:rPr lang="en-US" sz="4400" i="1" dirty="0" err="1">
                <a:latin typeface="Arial Black" panose="020B0A04020102020204" pitchFamily="34" charset="0"/>
              </a:rPr>
              <a:t>Keregma</a:t>
            </a:r>
            <a:endParaRPr lang="en-US" sz="4400" i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4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400" dirty="0"/>
              <a:t>                              </a:t>
            </a:r>
            <a:r>
              <a:rPr lang="en-US" sz="4400" dirty="0">
                <a:latin typeface="Arial Black" panose="020B0A04020102020204" pitchFamily="34" charset="0"/>
              </a:rPr>
              <a:t>To Proclaim 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3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6D89-EC1E-7DB2-4657-C5E9B4B4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Arial Black" panose="020B0A04020102020204" pitchFamily="34" charset="0"/>
              </a:rPr>
              <a:t>        The Scriptures</a:t>
            </a:r>
            <a:endParaRPr lang="en-CA" sz="6000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1279F-6C3C-78D3-9BB4-F0BE5972C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                             </a:t>
            </a:r>
            <a:r>
              <a:rPr lang="en-US" sz="4400" dirty="0">
                <a:latin typeface="Arial Black" panose="020B0A04020102020204" pitchFamily="34" charset="0"/>
              </a:rPr>
              <a:t>Mark 1: 1-8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</a:t>
            </a:r>
            <a:r>
              <a:rPr lang="en-US" sz="4400" dirty="0">
                <a:latin typeface="Arial Black" panose="020B0A04020102020204" pitchFamily="34" charset="0"/>
              </a:rPr>
              <a:t>Luke 3: 1-20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</a:t>
            </a:r>
            <a:r>
              <a:rPr lang="en-US" sz="4400" dirty="0">
                <a:latin typeface="Arial Black" panose="020B0A04020102020204" pitchFamily="34" charset="0"/>
              </a:rPr>
              <a:t>Matthew 3:1-12  </a:t>
            </a:r>
            <a:endParaRPr lang="en-CA" sz="4400" dirty="0">
              <a:latin typeface="Arial Black" panose="020B0A040201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43C78B-B950-5B86-EFFA-EB45BFE5E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07" y="1825625"/>
            <a:ext cx="5454869" cy="400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3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5533-D325-7E63-D25A-5A528801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dirty="0">
                <a:latin typeface="Arial Black" panose="020B0A04020102020204" pitchFamily="34" charset="0"/>
              </a:rPr>
              <a:t>Let us Pray: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BC5D1-6854-2C6F-CD4A-981807DAB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O Lord, Who hast given us the Scriptures to be a lamp unto our feet and a light unto our feet and a light unto our paths, grant that Thy Holy Spirit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8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6EC5F-C60D-149F-8DCF-A901620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9788B-01B3-C3C0-584A-03C1E5CE9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4400" dirty="0">
                <a:latin typeface="Arial Black" panose="020B0A04020102020204" pitchFamily="34" charset="0"/>
              </a:rPr>
              <a:t>Who proceedeth from Thee, may enlighten our minds and kindle our hearts, and that as Thy Son has promised, He may lead us into all truth; through Jesus Christ our Lord. 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28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A5D96-FDCA-2752-A689-B07DE5DB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75D1-B977-5DE1-A0E2-205240E02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16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C71A3-D32E-1CDF-E83D-7696A50E0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C7373-4787-3A27-81F5-E2459039E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7312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1D6D-9152-AB18-1DE4-4E12ADD1D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5EA0F-4919-53FC-9904-3A2E7773E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50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172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     Have You Ever Heard John the Baptist Preach? (Pt.3)                          </vt:lpstr>
      <vt:lpstr>PowerPoint Presentation</vt:lpstr>
      <vt:lpstr>PowerPoint Presentation</vt:lpstr>
      <vt:lpstr>        The Scriptures</vt:lpstr>
      <vt:lpstr>Let us Pray: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dhewett1@cogeco.ca</dc:creator>
  <cp:lastModifiedBy>dhewett1@cogeco.ca</cp:lastModifiedBy>
  <cp:revision>2</cp:revision>
  <dcterms:created xsi:type="dcterms:W3CDTF">2022-12-12T23:50:58Z</dcterms:created>
  <dcterms:modified xsi:type="dcterms:W3CDTF">2022-12-13T01:10:09Z</dcterms:modified>
</cp:coreProperties>
</file>