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23" autoAdjust="0"/>
    <p:restoredTop sz="94660"/>
  </p:normalViewPr>
  <p:slideViewPr>
    <p:cSldViewPr snapToGrid="0">
      <p:cViewPr varScale="1">
        <p:scale>
          <a:sx n="49" d="100"/>
          <a:sy n="49" d="100"/>
        </p:scale>
        <p:origin x="72" y="870"/>
      </p:cViewPr>
      <p:guideLst/>
    </p:cSldViewPr>
  </p:slideViewPr>
  <p:notesTextViewPr>
    <p:cViewPr>
      <p:scale>
        <a:sx n="1" d="1"/>
        <a:sy n="1" d="1"/>
      </p:scale>
      <p:origin x="0" y="0"/>
    </p:cViewPr>
  </p:notesTextViewPr>
  <p:sorterViewPr>
    <p:cViewPr>
      <p:scale>
        <a:sx n="100" d="100"/>
        <a:sy n="100" d="100"/>
      </p:scale>
      <p:origin x="0" y="-13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5FD5B-F2FB-823B-004C-A3F4C865C9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AF0D1D5F-9DAA-AEBF-E7D2-01D5F33805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F94B4197-C28C-2290-CA08-4336CF164C89}"/>
              </a:ext>
            </a:extLst>
          </p:cNvPr>
          <p:cNvSpPr>
            <a:spLocks noGrp="1"/>
          </p:cNvSpPr>
          <p:nvPr>
            <p:ph type="dt" sz="half" idx="10"/>
          </p:nvPr>
        </p:nvSpPr>
        <p:spPr/>
        <p:txBody>
          <a:bodyPr/>
          <a:lstStyle/>
          <a:p>
            <a:fld id="{753FFF5B-475F-43D6-96BD-25BB1FB47E3C}" type="datetimeFigureOut">
              <a:rPr lang="en-CA" smtClean="0"/>
              <a:t>2022-12-21</a:t>
            </a:fld>
            <a:endParaRPr lang="en-CA"/>
          </a:p>
        </p:txBody>
      </p:sp>
      <p:sp>
        <p:nvSpPr>
          <p:cNvPr id="5" name="Footer Placeholder 4">
            <a:extLst>
              <a:ext uri="{FF2B5EF4-FFF2-40B4-BE49-F238E27FC236}">
                <a16:creationId xmlns:a16="http://schemas.microsoft.com/office/drawing/2014/main" id="{8CBA4806-ACCC-68EA-8F8B-A5EA30413AA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3134046-1917-BEDC-5A77-3DA384D6ADC0}"/>
              </a:ext>
            </a:extLst>
          </p:cNvPr>
          <p:cNvSpPr>
            <a:spLocks noGrp="1"/>
          </p:cNvSpPr>
          <p:nvPr>
            <p:ph type="sldNum" sz="quarter" idx="12"/>
          </p:nvPr>
        </p:nvSpPr>
        <p:spPr/>
        <p:txBody>
          <a:bodyPr/>
          <a:lstStyle/>
          <a:p>
            <a:fld id="{3D72A90D-028C-4493-9C4B-0897997A0FA2}" type="slidenum">
              <a:rPr lang="en-CA" smtClean="0"/>
              <a:t>‹#›</a:t>
            </a:fld>
            <a:endParaRPr lang="en-CA"/>
          </a:p>
        </p:txBody>
      </p:sp>
    </p:spTree>
    <p:extLst>
      <p:ext uri="{BB962C8B-B14F-4D97-AF65-F5344CB8AC3E}">
        <p14:creationId xmlns:p14="http://schemas.microsoft.com/office/powerpoint/2010/main" val="1028727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8032-7DA5-6963-BB17-2FA0FD7DB19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C98DD39-B002-6668-FEBA-E3A14882CC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4DEEC77-7598-97F6-4C8A-C03ECFFB448E}"/>
              </a:ext>
            </a:extLst>
          </p:cNvPr>
          <p:cNvSpPr>
            <a:spLocks noGrp="1"/>
          </p:cNvSpPr>
          <p:nvPr>
            <p:ph type="dt" sz="half" idx="10"/>
          </p:nvPr>
        </p:nvSpPr>
        <p:spPr/>
        <p:txBody>
          <a:bodyPr/>
          <a:lstStyle/>
          <a:p>
            <a:fld id="{753FFF5B-475F-43D6-96BD-25BB1FB47E3C}" type="datetimeFigureOut">
              <a:rPr lang="en-CA" smtClean="0"/>
              <a:t>2022-12-21</a:t>
            </a:fld>
            <a:endParaRPr lang="en-CA"/>
          </a:p>
        </p:txBody>
      </p:sp>
      <p:sp>
        <p:nvSpPr>
          <p:cNvPr id="5" name="Footer Placeholder 4">
            <a:extLst>
              <a:ext uri="{FF2B5EF4-FFF2-40B4-BE49-F238E27FC236}">
                <a16:creationId xmlns:a16="http://schemas.microsoft.com/office/drawing/2014/main" id="{09AF94F6-2A22-D5CD-2FB1-132B8D0B3B3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662B7E8-106E-F620-AFC4-B7A600CB0169}"/>
              </a:ext>
            </a:extLst>
          </p:cNvPr>
          <p:cNvSpPr>
            <a:spLocks noGrp="1"/>
          </p:cNvSpPr>
          <p:nvPr>
            <p:ph type="sldNum" sz="quarter" idx="12"/>
          </p:nvPr>
        </p:nvSpPr>
        <p:spPr/>
        <p:txBody>
          <a:bodyPr/>
          <a:lstStyle/>
          <a:p>
            <a:fld id="{3D72A90D-028C-4493-9C4B-0897997A0FA2}" type="slidenum">
              <a:rPr lang="en-CA" smtClean="0"/>
              <a:t>‹#›</a:t>
            </a:fld>
            <a:endParaRPr lang="en-CA"/>
          </a:p>
        </p:txBody>
      </p:sp>
    </p:spTree>
    <p:extLst>
      <p:ext uri="{BB962C8B-B14F-4D97-AF65-F5344CB8AC3E}">
        <p14:creationId xmlns:p14="http://schemas.microsoft.com/office/powerpoint/2010/main" val="1763087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1D41A2-E8A8-72F8-EA44-178FC01C6C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B5EC4C1-1BF0-5B1E-EC7D-4CC401370A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08F36BF-439C-F29E-1F85-E2DB8D3FA5B9}"/>
              </a:ext>
            </a:extLst>
          </p:cNvPr>
          <p:cNvSpPr>
            <a:spLocks noGrp="1"/>
          </p:cNvSpPr>
          <p:nvPr>
            <p:ph type="dt" sz="half" idx="10"/>
          </p:nvPr>
        </p:nvSpPr>
        <p:spPr/>
        <p:txBody>
          <a:bodyPr/>
          <a:lstStyle/>
          <a:p>
            <a:fld id="{753FFF5B-475F-43D6-96BD-25BB1FB47E3C}" type="datetimeFigureOut">
              <a:rPr lang="en-CA" smtClean="0"/>
              <a:t>2022-12-21</a:t>
            </a:fld>
            <a:endParaRPr lang="en-CA"/>
          </a:p>
        </p:txBody>
      </p:sp>
      <p:sp>
        <p:nvSpPr>
          <p:cNvPr id="5" name="Footer Placeholder 4">
            <a:extLst>
              <a:ext uri="{FF2B5EF4-FFF2-40B4-BE49-F238E27FC236}">
                <a16:creationId xmlns:a16="http://schemas.microsoft.com/office/drawing/2014/main" id="{7CCB9F8E-9382-A68A-4223-AE2B5A0EF55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0770C19-F3D1-92F6-BF16-EAF958949FCD}"/>
              </a:ext>
            </a:extLst>
          </p:cNvPr>
          <p:cNvSpPr>
            <a:spLocks noGrp="1"/>
          </p:cNvSpPr>
          <p:nvPr>
            <p:ph type="sldNum" sz="quarter" idx="12"/>
          </p:nvPr>
        </p:nvSpPr>
        <p:spPr/>
        <p:txBody>
          <a:bodyPr/>
          <a:lstStyle/>
          <a:p>
            <a:fld id="{3D72A90D-028C-4493-9C4B-0897997A0FA2}" type="slidenum">
              <a:rPr lang="en-CA" smtClean="0"/>
              <a:t>‹#›</a:t>
            </a:fld>
            <a:endParaRPr lang="en-CA"/>
          </a:p>
        </p:txBody>
      </p:sp>
    </p:spTree>
    <p:extLst>
      <p:ext uri="{BB962C8B-B14F-4D97-AF65-F5344CB8AC3E}">
        <p14:creationId xmlns:p14="http://schemas.microsoft.com/office/powerpoint/2010/main" val="4100952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1137D-F1F9-7075-1DF7-1CE3D0EEB52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499409A-ED94-A7DA-4D63-D7F3B4C3A4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AF51BFE-1B13-2227-91C8-FEE91C98CD9D}"/>
              </a:ext>
            </a:extLst>
          </p:cNvPr>
          <p:cNvSpPr>
            <a:spLocks noGrp="1"/>
          </p:cNvSpPr>
          <p:nvPr>
            <p:ph type="dt" sz="half" idx="10"/>
          </p:nvPr>
        </p:nvSpPr>
        <p:spPr/>
        <p:txBody>
          <a:bodyPr/>
          <a:lstStyle/>
          <a:p>
            <a:fld id="{753FFF5B-475F-43D6-96BD-25BB1FB47E3C}" type="datetimeFigureOut">
              <a:rPr lang="en-CA" smtClean="0"/>
              <a:t>2022-12-21</a:t>
            </a:fld>
            <a:endParaRPr lang="en-CA"/>
          </a:p>
        </p:txBody>
      </p:sp>
      <p:sp>
        <p:nvSpPr>
          <p:cNvPr id="5" name="Footer Placeholder 4">
            <a:extLst>
              <a:ext uri="{FF2B5EF4-FFF2-40B4-BE49-F238E27FC236}">
                <a16:creationId xmlns:a16="http://schemas.microsoft.com/office/drawing/2014/main" id="{9BBB26E9-BCE3-9A11-C21C-51420B84E6D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2A797A7-C042-A23E-65A7-509B60E3383B}"/>
              </a:ext>
            </a:extLst>
          </p:cNvPr>
          <p:cNvSpPr>
            <a:spLocks noGrp="1"/>
          </p:cNvSpPr>
          <p:nvPr>
            <p:ph type="sldNum" sz="quarter" idx="12"/>
          </p:nvPr>
        </p:nvSpPr>
        <p:spPr/>
        <p:txBody>
          <a:bodyPr/>
          <a:lstStyle/>
          <a:p>
            <a:fld id="{3D72A90D-028C-4493-9C4B-0897997A0FA2}" type="slidenum">
              <a:rPr lang="en-CA" smtClean="0"/>
              <a:t>‹#›</a:t>
            </a:fld>
            <a:endParaRPr lang="en-CA"/>
          </a:p>
        </p:txBody>
      </p:sp>
    </p:spTree>
    <p:extLst>
      <p:ext uri="{BB962C8B-B14F-4D97-AF65-F5344CB8AC3E}">
        <p14:creationId xmlns:p14="http://schemas.microsoft.com/office/powerpoint/2010/main" val="3005983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34B40-BFF7-7BF4-F879-D0F5C8DC1A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6F97FA5-8968-95F9-01DB-04688734DB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EC4E95-34AB-87E1-8643-8945A53C727A}"/>
              </a:ext>
            </a:extLst>
          </p:cNvPr>
          <p:cNvSpPr>
            <a:spLocks noGrp="1"/>
          </p:cNvSpPr>
          <p:nvPr>
            <p:ph type="dt" sz="half" idx="10"/>
          </p:nvPr>
        </p:nvSpPr>
        <p:spPr/>
        <p:txBody>
          <a:bodyPr/>
          <a:lstStyle/>
          <a:p>
            <a:fld id="{753FFF5B-475F-43D6-96BD-25BB1FB47E3C}" type="datetimeFigureOut">
              <a:rPr lang="en-CA" smtClean="0"/>
              <a:t>2022-12-21</a:t>
            </a:fld>
            <a:endParaRPr lang="en-CA"/>
          </a:p>
        </p:txBody>
      </p:sp>
      <p:sp>
        <p:nvSpPr>
          <p:cNvPr id="5" name="Footer Placeholder 4">
            <a:extLst>
              <a:ext uri="{FF2B5EF4-FFF2-40B4-BE49-F238E27FC236}">
                <a16:creationId xmlns:a16="http://schemas.microsoft.com/office/drawing/2014/main" id="{0C6CFC8D-A79E-6747-C401-AC1C0B0B874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2044AE-6E61-CC28-73EC-29F89EE06E46}"/>
              </a:ext>
            </a:extLst>
          </p:cNvPr>
          <p:cNvSpPr>
            <a:spLocks noGrp="1"/>
          </p:cNvSpPr>
          <p:nvPr>
            <p:ph type="sldNum" sz="quarter" idx="12"/>
          </p:nvPr>
        </p:nvSpPr>
        <p:spPr/>
        <p:txBody>
          <a:bodyPr/>
          <a:lstStyle/>
          <a:p>
            <a:fld id="{3D72A90D-028C-4493-9C4B-0897997A0FA2}" type="slidenum">
              <a:rPr lang="en-CA" smtClean="0"/>
              <a:t>‹#›</a:t>
            </a:fld>
            <a:endParaRPr lang="en-CA"/>
          </a:p>
        </p:txBody>
      </p:sp>
    </p:spTree>
    <p:extLst>
      <p:ext uri="{BB962C8B-B14F-4D97-AF65-F5344CB8AC3E}">
        <p14:creationId xmlns:p14="http://schemas.microsoft.com/office/powerpoint/2010/main" val="3499432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B5606-E7AE-2EBC-9CFB-ADA46124AC5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D48A351-6E3D-2EF2-0E6B-673BA9F9F4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FEB4CFE-489D-D6B6-5DD1-3B0C9B4EA8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5C79D4BA-A80C-D9FE-B9EE-CA54A591505A}"/>
              </a:ext>
            </a:extLst>
          </p:cNvPr>
          <p:cNvSpPr>
            <a:spLocks noGrp="1"/>
          </p:cNvSpPr>
          <p:nvPr>
            <p:ph type="dt" sz="half" idx="10"/>
          </p:nvPr>
        </p:nvSpPr>
        <p:spPr/>
        <p:txBody>
          <a:bodyPr/>
          <a:lstStyle/>
          <a:p>
            <a:fld id="{753FFF5B-475F-43D6-96BD-25BB1FB47E3C}" type="datetimeFigureOut">
              <a:rPr lang="en-CA" smtClean="0"/>
              <a:t>2022-12-21</a:t>
            </a:fld>
            <a:endParaRPr lang="en-CA"/>
          </a:p>
        </p:txBody>
      </p:sp>
      <p:sp>
        <p:nvSpPr>
          <p:cNvPr id="6" name="Footer Placeholder 5">
            <a:extLst>
              <a:ext uri="{FF2B5EF4-FFF2-40B4-BE49-F238E27FC236}">
                <a16:creationId xmlns:a16="http://schemas.microsoft.com/office/drawing/2014/main" id="{211A8EF5-8C5B-9105-826C-D5037BF9495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B228D6E-CD45-39EF-5D94-5E3F161D2173}"/>
              </a:ext>
            </a:extLst>
          </p:cNvPr>
          <p:cNvSpPr>
            <a:spLocks noGrp="1"/>
          </p:cNvSpPr>
          <p:nvPr>
            <p:ph type="sldNum" sz="quarter" idx="12"/>
          </p:nvPr>
        </p:nvSpPr>
        <p:spPr/>
        <p:txBody>
          <a:bodyPr/>
          <a:lstStyle/>
          <a:p>
            <a:fld id="{3D72A90D-028C-4493-9C4B-0897997A0FA2}" type="slidenum">
              <a:rPr lang="en-CA" smtClean="0"/>
              <a:t>‹#›</a:t>
            </a:fld>
            <a:endParaRPr lang="en-CA"/>
          </a:p>
        </p:txBody>
      </p:sp>
    </p:spTree>
    <p:extLst>
      <p:ext uri="{BB962C8B-B14F-4D97-AF65-F5344CB8AC3E}">
        <p14:creationId xmlns:p14="http://schemas.microsoft.com/office/powerpoint/2010/main" val="2541235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2C47D-2D4D-DE5E-EE62-D195BA26E970}"/>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1DEEDBB-165C-378A-2D40-5DB28BD6A2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C0F349-30D7-6572-285E-B4344D9A1B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55BA2FD-F6FB-79BB-AB14-C45B32DB57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74AB52-5733-A153-583E-3B7C4E4CCD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933CDFC-D5EB-C2D7-3243-F3B7F2DC6FBA}"/>
              </a:ext>
            </a:extLst>
          </p:cNvPr>
          <p:cNvSpPr>
            <a:spLocks noGrp="1"/>
          </p:cNvSpPr>
          <p:nvPr>
            <p:ph type="dt" sz="half" idx="10"/>
          </p:nvPr>
        </p:nvSpPr>
        <p:spPr/>
        <p:txBody>
          <a:bodyPr/>
          <a:lstStyle/>
          <a:p>
            <a:fld id="{753FFF5B-475F-43D6-96BD-25BB1FB47E3C}" type="datetimeFigureOut">
              <a:rPr lang="en-CA" smtClean="0"/>
              <a:t>2022-12-21</a:t>
            </a:fld>
            <a:endParaRPr lang="en-CA"/>
          </a:p>
        </p:txBody>
      </p:sp>
      <p:sp>
        <p:nvSpPr>
          <p:cNvPr id="8" name="Footer Placeholder 7">
            <a:extLst>
              <a:ext uri="{FF2B5EF4-FFF2-40B4-BE49-F238E27FC236}">
                <a16:creationId xmlns:a16="http://schemas.microsoft.com/office/drawing/2014/main" id="{8C16CE60-2E84-354A-8068-E8A2D8AE8D1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B32A29D9-1758-71D6-A123-3E93635C402F}"/>
              </a:ext>
            </a:extLst>
          </p:cNvPr>
          <p:cNvSpPr>
            <a:spLocks noGrp="1"/>
          </p:cNvSpPr>
          <p:nvPr>
            <p:ph type="sldNum" sz="quarter" idx="12"/>
          </p:nvPr>
        </p:nvSpPr>
        <p:spPr/>
        <p:txBody>
          <a:bodyPr/>
          <a:lstStyle/>
          <a:p>
            <a:fld id="{3D72A90D-028C-4493-9C4B-0897997A0FA2}" type="slidenum">
              <a:rPr lang="en-CA" smtClean="0"/>
              <a:t>‹#›</a:t>
            </a:fld>
            <a:endParaRPr lang="en-CA"/>
          </a:p>
        </p:txBody>
      </p:sp>
    </p:spTree>
    <p:extLst>
      <p:ext uri="{BB962C8B-B14F-4D97-AF65-F5344CB8AC3E}">
        <p14:creationId xmlns:p14="http://schemas.microsoft.com/office/powerpoint/2010/main" val="1208124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11F45-36A8-6598-EB28-2B192F59D2F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7F21CD4D-9402-9BA6-EC77-B46FE7F1D81D}"/>
              </a:ext>
            </a:extLst>
          </p:cNvPr>
          <p:cNvSpPr>
            <a:spLocks noGrp="1"/>
          </p:cNvSpPr>
          <p:nvPr>
            <p:ph type="dt" sz="half" idx="10"/>
          </p:nvPr>
        </p:nvSpPr>
        <p:spPr/>
        <p:txBody>
          <a:bodyPr/>
          <a:lstStyle/>
          <a:p>
            <a:fld id="{753FFF5B-475F-43D6-96BD-25BB1FB47E3C}" type="datetimeFigureOut">
              <a:rPr lang="en-CA" smtClean="0"/>
              <a:t>2022-12-21</a:t>
            </a:fld>
            <a:endParaRPr lang="en-CA"/>
          </a:p>
        </p:txBody>
      </p:sp>
      <p:sp>
        <p:nvSpPr>
          <p:cNvPr id="4" name="Footer Placeholder 3">
            <a:extLst>
              <a:ext uri="{FF2B5EF4-FFF2-40B4-BE49-F238E27FC236}">
                <a16:creationId xmlns:a16="http://schemas.microsoft.com/office/drawing/2014/main" id="{FCC2CA4D-9DA4-DB86-E28F-58A3075EDEE9}"/>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5629FBBF-8479-51B7-4682-F15F7203B178}"/>
              </a:ext>
            </a:extLst>
          </p:cNvPr>
          <p:cNvSpPr>
            <a:spLocks noGrp="1"/>
          </p:cNvSpPr>
          <p:nvPr>
            <p:ph type="sldNum" sz="quarter" idx="12"/>
          </p:nvPr>
        </p:nvSpPr>
        <p:spPr/>
        <p:txBody>
          <a:bodyPr/>
          <a:lstStyle/>
          <a:p>
            <a:fld id="{3D72A90D-028C-4493-9C4B-0897997A0FA2}" type="slidenum">
              <a:rPr lang="en-CA" smtClean="0"/>
              <a:t>‹#›</a:t>
            </a:fld>
            <a:endParaRPr lang="en-CA"/>
          </a:p>
        </p:txBody>
      </p:sp>
    </p:spTree>
    <p:extLst>
      <p:ext uri="{BB962C8B-B14F-4D97-AF65-F5344CB8AC3E}">
        <p14:creationId xmlns:p14="http://schemas.microsoft.com/office/powerpoint/2010/main" val="731000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3FC2CC-B8F2-0462-1BC8-44DB3C2572B4}"/>
              </a:ext>
            </a:extLst>
          </p:cNvPr>
          <p:cNvSpPr>
            <a:spLocks noGrp="1"/>
          </p:cNvSpPr>
          <p:nvPr>
            <p:ph type="dt" sz="half" idx="10"/>
          </p:nvPr>
        </p:nvSpPr>
        <p:spPr/>
        <p:txBody>
          <a:bodyPr/>
          <a:lstStyle/>
          <a:p>
            <a:fld id="{753FFF5B-475F-43D6-96BD-25BB1FB47E3C}" type="datetimeFigureOut">
              <a:rPr lang="en-CA" smtClean="0"/>
              <a:t>2022-12-21</a:t>
            </a:fld>
            <a:endParaRPr lang="en-CA"/>
          </a:p>
        </p:txBody>
      </p:sp>
      <p:sp>
        <p:nvSpPr>
          <p:cNvPr id="3" name="Footer Placeholder 2">
            <a:extLst>
              <a:ext uri="{FF2B5EF4-FFF2-40B4-BE49-F238E27FC236}">
                <a16:creationId xmlns:a16="http://schemas.microsoft.com/office/drawing/2014/main" id="{FF56EFE1-6002-1E3D-0F41-955F15E67BCA}"/>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6538B270-4754-507F-16DA-EE250B9F2B4F}"/>
              </a:ext>
            </a:extLst>
          </p:cNvPr>
          <p:cNvSpPr>
            <a:spLocks noGrp="1"/>
          </p:cNvSpPr>
          <p:nvPr>
            <p:ph type="sldNum" sz="quarter" idx="12"/>
          </p:nvPr>
        </p:nvSpPr>
        <p:spPr/>
        <p:txBody>
          <a:bodyPr/>
          <a:lstStyle/>
          <a:p>
            <a:fld id="{3D72A90D-028C-4493-9C4B-0897997A0FA2}" type="slidenum">
              <a:rPr lang="en-CA" smtClean="0"/>
              <a:t>‹#›</a:t>
            </a:fld>
            <a:endParaRPr lang="en-CA"/>
          </a:p>
        </p:txBody>
      </p:sp>
    </p:spTree>
    <p:extLst>
      <p:ext uri="{BB962C8B-B14F-4D97-AF65-F5344CB8AC3E}">
        <p14:creationId xmlns:p14="http://schemas.microsoft.com/office/powerpoint/2010/main" val="2472944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258A1-9485-E885-63E3-9126999789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EC8D2C4-E4DE-56B8-82C1-AE43FA08EB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EEE6DFF-C2D7-7ED4-24B7-675D1CE2F5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E228C5-B71A-CB2B-F27D-362C5CD531DB}"/>
              </a:ext>
            </a:extLst>
          </p:cNvPr>
          <p:cNvSpPr>
            <a:spLocks noGrp="1"/>
          </p:cNvSpPr>
          <p:nvPr>
            <p:ph type="dt" sz="half" idx="10"/>
          </p:nvPr>
        </p:nvSpPr>
        <p:spPr/>
        <p:txBody>
          <a:bodyPr/>
          <a:lstStyle/>
          <a:p>
            <a:fld id="{753FFF5B-475F-43D6-96BD-25BB1FB47E3C}" type="datetimeFigureOut">
              <a:rPr lang="en-CA" smtClean="0"/>
              <a:t>2022-12-21</a:t>
            </a:fld>
            <a:endParaRPr lang="en-CA"/>
          </a:p>
        </p:txBody>
      </p:sp>
      <p:sp>
        <p:nvSpPr>
          <p:cNvPr id="6" name="Footer Placeholder 5">
            <a:extLst>
              <a:ext uri="{FF2B5EF4-FFF2-40B4-BE49-F238E27FC236}">
                <a16:creationId xmlns:a16="http://schemas.microsoft.com/office/drawing/2014/main" id="{B3A8DD2A-2D25-79D2-A5E7-AA03FBEF649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562858D-5D1A-EB49-4DB7-4F48ED0EF093}"/>
              </a:ext>
            </a:extLst>
          </p:cNvPr>
          <p:cNvSpPr>
            <a:spLocks noGrp="1"/>
          </p:cNvSpPr>
          <p:nvPr>
            <p:ph type="sldNum" sz="quarter" idx="12"/>
          </p:nvPr>
        </p:nvSpPr>
        <p:spPr/>
        <p:txBody>
          <a:bodyPr/>
          <a:lstStyle/>
          <a:p>
            <a:fld id="{3D72A90D-028C-4493-9C4B-0897997A0FA2}" type="slidenum">
              <a:rPr lang="en-CA" smtClean="0"/>
              <a:t>‹#›</a:t>
            </a:fld>
            <a:endParaRPr lang="en-CA"/>
          </a:p>
        </p:txBody>
      </p:sp>
    </p:spTree>
    <p:extLst>
      <p:ext uri="{BB962C8B-B14F-4D97-AF65-F5344CB8AC3E}">
        <p14:creationId xmlns:p14="http://schemas.microsoft.com/office/powerpoint/2010/main" val="2797969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00D7A-D100-59A8-5FBB-EEC254202F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B9E37B2-7C87-6BD1-2F13-B4D16C50FF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C1194F2-170D-A67D-F50C-23557253D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7F078E-DCCB-B0FB-0B75-A6CD9D2646AC}"/>
              </a:ext>
            </a:extLst>
          </p:cNvPr>
          <p:cNvSpPr>
            <a:spLocks noGrp="1"/>
          </p:cNvSpPr>
          <p:nvPr>
            <p:ph type="dt" sz="half" idx="10"/>
          </p:nvPr>
        </p:nvSpPr>
        <p:spPr/>
        <p:txBody>
          <a:bodyPr/>
          <a:lstStyle/>
          <a:p>
            <a:fld id="{753FFF5B-475F-43D6-96BD-25BB1FB47E3C}" type="datetimeFigureOut">
              <a:rPr lang="en-CA" smtClean="0"/>
              <a:t>2022-12-21</a:t>
            </a:fld>
            <a:endParaRPr lang="en-CA"/>
          </a:p>
        </p:txBody>
      </p:sp>
      <p:sp>
        <p:nvSpPr>
          <p:cNvPr id="6" name="Footer Placeholder 5">
            <a:extLst>
              <a:ext uri="{FF2B5EF4-FFF2-40B4-BE49-F238E27FC236}">
                <a16:creationId xmlns:a16="http://schemas.microsoft.com/office/drawing/2014/main" id="{E63C5D3C-7FE5-4385-E583-C997D90C28D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889EF21-22DB-BAB4-73AA-6E4FEADC6452}"/>
              </a:ext>
            </a:extLst>
          </p:cNvPr>
          <p:cNvSpPr>
            <a:spLocks noGrp="1"/>
          </p:cNvSpPr>
          <p:nvPr>
            <p:ph type="sldNum" sz="quarter" idx="12"/>
          </p:nvPr>
        </p:nvSpPr>
        <p:spPr/>
        <p:txBody>
          <a:bodyPr/>
          <a:lstStyle/>
          <a:p>
            <a:fld id="{3D72A90D-028C-4493-9C4B-0897997A0FA2}" type="slidenum">
              <a:rPr lang="en-CA" smtClean="0"/>
              <a:t>‹#›</a:t>
            </a:fld>
            <a:endParaRPr lang="en-CA"/>
          </a:p>
        </p:txBody>
      </p:sp>
    </p:spTree>
    <p:extLst>
      <p:ext uri="{BB962C8B-B14F-4D97-AF65-F5344CB8AC3E}">
        <p14:creationId xmlns:p14="http://schemas.microsoft.com/office/powerpoint/2010/main" val="1499133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B70E7E-A203-652A-23BE-D2496A2425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B4B5BBB-763D-EDC9-1930-52FB53DDEF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845602B-01A5-78C0-057E-F2DDD2C487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3FFF5B-475F-43D6-96BD-25BB1FB47E3C}" type="datetimeFigureOut">
              <a:rPr lang="en-CA" smtClean="0"/>
              <a:t>2022-12-21</a:t>
            </a:fld>
            <a:endParaRPr lang="en-CA"/>
          </a:p>
        </p:txBody>
      </p:sp>
      <p:sp>
        <p:nvSpPr>
          <p:cNvPr id="5" name="Footer Placeholder 4">
            <a:extLst>
              <a:ext uri="{FF2B5EF4-FFF2-40B4-BE49-F238E27FC236}">
                <a16:creationId xmlns:a16="http://schemas.microsoft.com/office/drawing/2014/main" id="{8D042802-9EA8-CD7E-B39A-9C3B94C7FE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F239B40D-D2F0-053E-A95F-E8E5AF7FD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2A90D-028C-4493-9C4B-0897997A0FA2}" type="slidenum">
              <a:rPr lang="en-CA" smtClean="0"/>
              <a:t>‹#›</a:t>
            </a:fld>
            <a:endParaRPr lang="en-CA"/>
          </a:p>
        </p:txBody>
      </p:sp>
    </p:spTree>
    <p:extLst>
      <p:ext uri="{BB962C8B-B14F-4D97-AF65-F5344CB8AC3E}">
        <p14:creationId xmlns:p14="http://schemas.microsoft.com/office/powerpoint/2010/main" val="1287870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CE05A-7E51-9B45-319B-CE0B6A64426A}"/>
              </a:ext>
            </a:extLst>
          </p:cNvPr>
          <p:cNvSpPr>
            <a:spLocks noGrp="1"/>
          </p:cNvSpPr>
          <p:nvPr>
            <p:ph type="ctrTitle"/>
          </p:nvPr>
        </p:nvSpPr>
        <p:spPr/>
        <p:txBody>
          <a:bodyPr>
            <a:normAutofit fontScale="90000"/>
          </a:bodyPr>
          <a:lstStyle/>
          <a:p>
            <a:r>
              <a:rPr lang="en-US" dirty="0">
                <a:latin typeface="Arial Black" panose="020B0A04020102020204" pitchFamily="34" charset="0"/>
              </a:rPr>
              <a:t>Have You Ever Heard John the Baptist Preach pt4</a:t>
            </a:r>
            <a:endParaRPr lang="en-CA" dirty="0">
              <a:latin typeface="Arial Black" panose="020B0A04020102020204" pitchFamily="34" charset="0"/>
            </a:endParaRPr>
          </a:p>
        </p:txBody>
      </p:sp>
      <p:sp>
        <p:nvSpPr>
          <p:cNvPr id="3" name="Subtitle 2">
            <a:extLst>
              <a:ext uri="{FF2B5EF4-FFF2-40B4-BE49-F238E27FC236}">
                <a16:creationId xmlns:a16="http://schemas.microsoft.com/office/drawing/2014/main" id="{DF4F346A-1692-8600-B703-A89064D6D4F2}"/>
              </a:ext>
            </a:extLst>
          </p:cNvPr>
          <p:cNvSpPr>
            <a:spLocks noGrp="1"/>
          </p:cNvSpPr>
          <p:nvPr>
            <p:ph type="subTitle" idx="1"/>
          </p:nvPr>
        </p:nvSpPr>
        <p:spPr>
          <a:xfrm>
            <a:off x="1524000" y="4371974"/>
            <a:ext cx="9144000" cy="1857375"/>
          </a:xfrm>
        </p:spPr>
        <p:txBody>
          <a:bodyPr/>
          <a:lstStyle/>
          <a:p>
            <a:r>
              <a:rPr lang="en-CA" dirty="0"/>
              <a:t> </a:t>
            </a:r>
            <a:r>
              <a:rPr lang="en-CA" sz="4400" dirty="0">
                <a:latin typeface="Arial Black" panose="020B0A04020102020204" pitchFamily="34" charset="0"/>
              </a:rPr>
              <a:t>John’s Legacy</a:t>
            </a:r>
          </a:p>
        </p:txBody>
      </p:sp>
    </p:spTree>
    <p:extLst>
      <p:ext uri="{BB962C8B-B14F-4D97-AF65-F5344CB8AC3E}">
        <p14:creationId xmlns:p14="http://schemas.microsoft.com/office/powerpoint/2010/main" val="3312645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5AA150-2698-9D33-1F5B-D108498E1620}"/>
              </a:ext>
            </a:extLst>
          </p:cNvPr>
          <p:cNvSpPr>
            <a:spLocks noGrp="1"/>
          </p:cNvSpPr>
          <p:nvPr>
            <p:ph idx="1"/>
          </p:nvPr>
        </p:nvSpPr>
        <p:spPr>
          <a:xfrm>
            <a:off x="838200" y="1185863"/>
            <a:ext cx="10515600" cy="4991100"/>
          </a:xfrm>
        </p:spPr>
        <p:txBody>
          <a:bodyPr>
            <a:normAutofit/>
          </a:bodyPr>
          <a:lstStyle/>
          <a:p>
            <a:pPr marL="0" indent="0">
              <a:buNone/>
            </a:pPr>
            <a:r>
              <a:rPr lang="en-US" sz="4400" dirty="0">
                <a:latin typeface="Arial Black" panose="020B0A04020102020204" pitchFamily="34" charset="0"/>
              </a:rPr>
              <a:t>“Did you ever hear John preach? If you haven’t, you will. Because the only way to Nazareth is through the desert. Well, that’s not really true. You can get to Nazareth without going through the desert. But you won’t find Jesus.” (Fred Craddock)</a:t>
            </a:r>
            <a:endParaRPr lang="en-CA" sz="4400" dirty="0">
              <a:latin typeface="Arial Black" panose="020B0A04020102020204" pitchFamily="34" charset="0"/>
            </a:endParaRPr>
          </a:p>
        </p:txBody>
      </p:sp>
    </p:spTree>
    <p:extLst>
      <p:ext uri="{BB962C8B-B14F-4D97-AF65-F5344CB8AC3E}">
        <p14:creationId xmlns:p14="http://schemas.microsoft.com/office/powerpoint/2010/main" val="2771424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12D8B-1018-A9CF-4343-29DB31D02A09}"/>
              </a:ext>
            </a:extLst>
          </p:cNvPr>
          <p:cNvSpPr>
            <a:spLocks noGrp="1"/>
          </p:cNvSpPr>
          <p:nvPr>
            <p:ph type="title"/>
          </p:nvPr>
        </p:nvSpPr>
        <p:spPr/>
        <p:txBody>
          <a:bodyPr>
            <a:normAutofit/>
          </a:bodyPr>
          <a:lstStyle/>
          <a:p>
            <a:r>
              <a:rPr lang="en-US" sz="6000" dirty="0">
                <a:latin typeface="Arial Black" panose="020B0A04020102020204" pitchFamily="34" charset="0"/>
              </a:rPr>
              <a:t>Let us Pray:</a:t>
            </a:r>
            <a:endParaRPr lang="en-CA" sz="60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6ABFB675-A6AF-FB91-1307-143A93B31BA6}"/>
              </a:ext>
            </a:extLst>
          </p:cNvPr>
          <p:cNvSpPr>
            <a:spLocks noGrp="1"/>
          </p:cNvSpPr>
          <p:nvPr>
            <p:ph idx="1"/>
          </p:nvPr>
        </p:nvSpPr>
        <p:spPr/>
        <p:txBody>
          <a:bodyPr>
            <a:normAutofit fontScale="92500" lnSpcReduction="10000"/>
          </a:bodyPr>
          <a:lstStyle/>
          <a:p>
            <a:pPr marL="0" indent="0">
              <a:buNone/>
            </a:pPr>
            <a:r>
              <a:rPr lang="en-US" sz="4400" dirty="0">
                <a:latin typeface="Arial Black" panose="020B0A04020102020204" pitchFamily="34" charset="0"/>
              </a:rPr>
              <a:t>Let not Thy Word, O Lord, become a judgement upon us, that we hear it and do it not, that we know it and love it not, that we believe it and obey it not: O Thou, Who with the Father and the Holy Spirit </a:t>
            </a:r>
            <a:r>
              <a:rPr lang="en-US" sz="4400" dirty="0" err="1">
                <a:latin typeface="Arial Black" panose="020B0A04020102020204" pitchFamily="34" charset="0"/>
              </a:rPr>
              <a:t>livest</a:t>
            </a:r>
            <a:r>
              <a:rPr lang="en-US" sz="4400" dirty="0">
                <a:latin typeface="Arial Black" panose="020B0A04020102020204" pitchFamily="34" charset="0"/>
              </a:rPr>
              <a:t> and reignest, world without end. Amen (Thomas a Kempis</a:t>
            </a:r>
            <a:r>
              <a:rPr lang="en-US" dirty="0"/>
              <a:t>) </a:t>
            </a:r>
            <a:endParaRPr lang="en-CA" dirty="0"/>
          </a:p>
        </p:txBody>
      </p:sp>
    </p:spTree>
    <p:extLst>
      <p:ext uri="{BB962C8B-B14F-4D97-AF65-F5344CB8AC3E}">
        <p14:creationId xmlns:p14="http://schemas.microsoft.com/office/powerpoint/2010/main" val="2752246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F61D3-1CD0-F8BB-2764-89320819853C}"/>
              </a:ext>
            </a:extLst>
          </p:cNvPr>
          <p:cNvSpPr>
            <a:spLocks noGrp="1"/>
          </p:cNvSpPr>
          <p:nvPr>
            <p:ph type="title"/>
          </p:nvPr>
        </p:nvSpPr>
        <p:spPr/>
        <p:txBody>
          <a:bodyPr/>
          <a:lstStyle/>
          <a:p>
            <a:r>
              <a:rPr lang="en-US" dirty="0"/>
              <a:t>                      </a:t>
            </a:r>
            <a:r>
              <a:rPr lang="en-US" sz="6600" dirty="0">
                <a:latin typeface="Arial Black" panose="020B0A04020102020204" pitchFamily="34" charset="0"/>
              </a:rPr>
              <a:t>T</a:t>
            </a:r>
            <a:r>
              <a:rPr lang="en-US" sz="6000" dirty="0">
                <a:latin typeface="Arial Black" panose="020B0A04020102020204" pitchFamily="34" charset="0"/>
              </a:rPr>
              <a:t>he Scriptures</a:t>
            </a:r>
            <a:endParaRPr lang="en-CA" sz="60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9E91EA6F-572E-F3A8-B2F1-7C9732B0FD53}"/>
              </a:ext>
            </a:extLst>
          </p:cNvPr>
          <p:cNvSpPr>
            <a:spLocks noGrp="1"/>
          </p:cNvSpPr>
          <p:nvPr>
            <p:ph idx="1"/>
          </p:nvPr>
        </p:nvSpPr>
        <p:spPr/>
        <p:txBody>
          <a:bodyPr>
            <a:normAutofit/>
          </a:bodyPr>
          <a:lstStyle/>
          <a:p>
            <a:pPr marL="0" indent="0">
              <a:buNone/>
            </a:pPr>
            <a:r>
              <a:rPr lang="en-CA" sz="4400" dirty="0">
                <a:latin typeface="Arial Black" panose="020B0A04020102020204" pitchFamily="34" charset="0"/>
              </a:rPr>
              <a:t>                             John 1: 6-34</a:t>
            </a:r>
          </a:p>
          <a:p>
            <a:pPr marL="0" indent="0">
              <a:buNone/>
            </a:pPr>
            <a:endParaRPr lang="en-CA" sz="4400" dirty="0">
              <a:latin typeface="Arial Black" panose="020B0A04020102020204" pitchFamily="34" charset="0"/>
            </a:endParaRPr>
          </a:p>
          <a:p>
            <a:pPr marL="0" indent="0">
              <a:buNone/>
            </a:pPr>
            <a:r>
              <a:rPr lang="en-CA" sz="4400" dirty="0">
                <a:latin typeface="Arial Black" panose="020B0A04020102020204" pitchFamily="34" charset="0"/>
              </a:rPr>
              <a:t>                             Matthew 3: 1-12 </a:t>
            </a:r>
          </a:p>
          <a:p>
            <a:pPr marL="0" indent="0">
              <a:buNone/>
            </a:pPr>
            <a:endParaRPr lang="en-CA" sz="4400" dirty="0">
              <a:latin typeface="Arial Black" panose="020B0A04020102020204" pitchFamily="34" charset="0"/>
            </a:endParaRPr>
          </a:p>
          <a:p>
            <a:pPr marL="0" indent="0">
              <a:buNone/>
            </a:pPr>
            <a:r>
              <a:rPr lang="en-CA" sz="4400" dirty="0">
                <a:latin typeface="Arial Black" panose="020B0A04020102020204" pitchFamily="34" charset="0"/>
              </a:rPr>
              <a:t>                             Luke 3: 3-18</a:t>
            </a:r>
          </a:p>
        </p:txBody>
      </p:sp>
      <p:pic>
        <p:nvPicPr>
          <p:cNvPr id="6" name="Picture 5">
            <a:extLst>
              <a:ext uri="{FF2B5EF4-FFF2-40B4-BE49-F238E27FC236}">
                <a16:creationId xmlns:a16="http://schemas.microsoft.com/office/drawing/2014/main" id="{F78C07D3-C464-3D87-0852-3AAFDD37EA66}"/>
              </a:ext>
            </a:extLst>
          </p:cNvPr>
          <p:cNvPicPr>
            <a:picLocks noChangeAspect="1"/>
          </p:cNvPicPr>
          <p:nvPr/>
        </p:nvPicPr>
        <p:blipFill>
          <a:blip r:embed="rId2"/>
          <a:stretch>
            <a:fillRect/>
          </a:stretch>
        </p:blipFill>
        <p:spPr>
          <a:xfrm>
            <a:off x="838200" y="2260600"/>
            <a:ext cx="4823063" cy="2857500"/>
          </a:xfrm>
          <a:prstGeom prst="rect">
            <a:avLst/>
          </a:prstGeom>
        </p:spPr>
      </p:pic>
    </p:spTree>
    <p:extLst>
      <p:ext uri="{BB962C8B-B14F-4D97-AF65-F5344CB8AC3E}">
        <p14:creationId xmlns:p14="http://schemas.microsoft.com/office/powerpoint/2010/main" val="1486672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154</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Black</vt:lpstr>
      <vt:lpstr>Calibri</vt:lpstr>
      <vt:lpstr>Calibri Light</vt:lpstr>
      <vt:lpstr>Office Theme</vt:lpstr>
      <vt:lpstr>Have You Ever Heard John the Baptist Preach pt4</vt:lpstr>
      <vt:lpstr>PowerPoint Presentation</vt:lpstr>
      <vt:lpstr>Let us Pray:</vt:lpstr>
      <vt:lpstr>                      The Scriptures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Have You Ever Heard John the Baptist Preach pt4</dc:title>
  <dc:creator>dhewett1@cogeco.ca</dc:creator>
  <cp:lastModifiedBy>Rachel Phillips</cp:lastModifiedBy>
  <cp:revision>1</cp:revision>
  <dcterms:created xsi:type="dcterms:W3CDTF">2022-12-20T12:18:12Z</dcterms:created>
  <dcterms:modified xsi:type="dcterms:W3CDTF">2022-12-21T20:24:42Z</dcterms:modified>
</cp:coreProperties>
</file>