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9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8CF82-98EC-F439-4B1D-523EF8997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4211B-7131-F2C6-E3E3-E32CF828B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B7A11-2C71-ABE9-911F-BEF28EC03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E85ED-17DC-7991-6EC6-4593D46A3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C8163-2287-27C1-CE22-087EFC813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142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27C1B-9D81-0EE8-A916-1D4E9BA0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BBC249-CD5D-9299-3AEA-656BFE52D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409CA-95B8-28C3-F17C-18399842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AF36C-19D3-9D4A-117F-CF36A810A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32D32-2476-7516-B08A-0FEB23A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086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76E9A9-01D7-3E1A-BF71-185445A88F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38877-314F-B99F-147B-FF3D6C03A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27938-7F42-F7CB-B2C0-F2DEC94D7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E7D5B0-8EA1-79D2-DBAD-EEE67B14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C97D7-81A8-9FE9-26DE-1D3FA7BD8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4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FC43F-A417-6371-735B-7D79C0C0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EAC33-2601-3A5E-8E68-DCE6D6936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33EFB-9375-5B01-94AD-53A21332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0E104-76A6-497D-99B5-A29E6FF5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893DB-8673-A4B7-93D9-BB0829606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491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0F277-9936-6B59-C9EF-38C91409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E2369-38BC-8ECE-2C54-B94AEDEE5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34EE9-0A0A-0945-9BE2-3DA8A4830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1B744-4432-2F39-7305-4B8A7FC07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670C1-BC62-14D8-A770-37F76B465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91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E505D-64C2-D94D-0442-31014CFC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8990E-C3DC-389B-F37D-AA2AEEA91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98146-3463-1E67-47F8-854B11665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32BA54-92D0-9F79-105C-BBBE9BA1D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3F394-126D-B930-849A-474EC020A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FA598-91E8-F99B-6D7D-0A476DA5A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27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E9898-FB4E-60EC-3073-5817DCEC3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F45DBA-7FA2-4C8B-059C-AF2485289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6CD4A-EC0F-9296-37FF-C84850C66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4C6BE-AE8D-C90B-630E-C52855B71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2B0FDB-4068-1D91-073D-0C0C6A498F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AF75A7-B30A-CC09-241D-8D594D36D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670BB9-067A-A78D-0690-1295767F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45ECB-A1A0-71CF-2519-D036A57A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313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95C2-4A49-5124-CEF8-6A206640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BCA1CC-A2E7-60F2-830C-577C8AFE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4BA390-39B5-B31D-566F-9BBF4A9E0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C514A-3A52-FD31-7425-337E64992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036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2D14FC-D1A9-90AE-6FD9-4E40D8774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4B695-F5C6-36F3-9D88-0DF07ED78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E3E245-17A0-D749-D8E7-F5BDA330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561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41F9C-BB1C-295A-6133-D28A92FA9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A36D7-8500-18CA-2375-2BD362D42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DE026B-C342-5EF9-E0C4-E7C5AD8E6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0F56B-086E-0BDC-D615-7175E6698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525685-F4D3-F5C9-01ED-66B266B0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F9736-1A40-3394-4C8F-939C088F3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51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5B779-9DA1-11AA-7C25-3F8658C12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65A8EA-C3F1-4458-EABE-555FCFCA4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BEBCB2-0EDB-2406-55E8-09B078E22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04B1E8-F56A-E12A-5833-F2783FB7C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1582-EE45-172B-AA3E-E7642425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0EE2C8-D686-CCEA-7CF1-7C941CC41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599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948655-6EA5-358D-0E93-84947C905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7E8FC-BF63-CD91-C51E-C5D9E9808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DBEA2B-BE2D-D216-FEAE-8AE971FB3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1CAAA-4709-4600-8769-AF2277212BF5}" type="datetimeFigureOut">
              <a:rPr lang="en-CA" smtClean="0"/>
              <a:t>2022-12-05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85409-7A90-36A4-AD93-D69E670B6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CA0A2-1C32-DF69-B300-F01126C693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2C19-18C3-494F-A020-922C1B4B7E5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91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261A-DD58-890E-4458-39BD93D7A2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 Black" panose="020B0A04020102020204" pitchFamily="34" charset="0"/>
              </a:rPr>
              <a:t>Have You Ever Heard John the </a:t>
            </a:r>
            <a:r>
              <a:rPr lang="en-US" dirty="0" err="1">
                <a:latin typeface="Arial Black" panose="020B0A04020102020204" pitchFamily="34" charset="0"/>
              </a:rPr>
              <a:t>Baptis</a:t>
            </a:r>
            <a:r>
              <a:rPr lang="en-US" dirty="0">
                <a:latin typeface="Arial Black" panose="020B0A04020102020204" pitchFamily="34" charset="0"/>
              </a:rPr>
              <a:t> Preach?</a:t>
            </a:r>
            <a:endParaRPr lang="en-CA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2B1B0-2407-A625-945C-E087ACDD1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944" y="4354286"/>
            <a:ext cx="9144000" cy="1509484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Arial Black" panose="020B0A04020102020204" pitchFamily="34" charset="0"/>
              </a:rPr>
              <a:t>John’s Baptism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0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DCFBC-A559-7482-5499-4BB67B0CD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      </a:t>
            </a:r>
            <a:r>
              <a:rPr lang="en-US" sz="6000" dirty="0">
                <a:latin typeface="Arial Black" panose="020B0A04020102020204" pitchFamily="34" charset="0"/>
              </a:rPr>
              <a:t>John and his World</a:t>
            </a:r>
            <a:endParaRPr lang="en-CA" sz="6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5988A-208E-4D35-07E0-555743866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</a:t>
            </a:r>
          </a:p>
          <a:p>
            <a:pPr marL="0" indent="0">
              <a:buNone/>
            </a:pPr>
            <a:endParaRPr lang="en-US" sz="4400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Luke 7:36-50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 and 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Leviticus 11-15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151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DC23C-9B32-607D-3B72-21DE67A86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       John’s Insight</a:t>
            </a:r>
            <a:endParaRPr lang="en-CA" sz="6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8D121-A50E-B129-BFCD-D4407DF75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7429"/>
            <a:ext cx="10515600" cy="3709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Repentance  +  Washing  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     = 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Salvation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05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9BC30-0AF9-678F-4D6B-D2D311E8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Arial Black" panose="020B0A04020102020204" pitchFamily="34" charset="0"/>
              </a:rPr>
              <a:t>Let us pray</a:t>
            </a:r>
            <a:endParaRPr lang="en-CA" sz="6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F9B9D-7584-ECA6-F6F5-2BE3292C7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O LORD God, who hast left unto us Thy holy Word to be a lantern unto our feet, and a light unto our steps: give unto us all Thy Holy Spirit, that out of the same Word we may learn what </a:t>
            </a:r>
            <a:r>
              <a:rPr lang="en-US" sz="4400">
                <a:latin typeface="Arial Black" panose="020B0A04020102020204" pitchFamily="34" charset="0"/>
              </a:rPr>
              <a:t>is your </a:t>
            </a:r>
            <a:r>
              <a:rPr lang="en-US" sz="4400" dirty="0">
                <a:latin typeface="Arial Black" panose="020B0A04020102020204" pitchFamily="34" charset="0"/>
              </a:rPr>
              <a:t>eternal will, </a:t>
            </a:r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5853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293C7-E878-F565-6FC2-3AC68630C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and frame our lives in all holy obedience to the same, to Thy honour and glory and increase our faith; through Jesus Christ our Lord.</a:t>
            </a:r>
            <a:endParaRPr lang="en-CA" sz="4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361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4B0CC-69CC-7120-DD8F-F3C6F7807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           The Scriptures</a:t>
            </a:r>
            <a:endParaRPr lang="en-CA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CE08DB-AFC6-531C-2708-228A70CB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                              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Mark 1:9 -11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>
                <a:latin typeface="Arial Black" panose="020B0A04020102020204" pitchFamily="34" charset="0"/>
              </a:rPr>
              <a:t>                                      Luke 3:21-22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Matthew 3: 3-17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/>
              <a:t>                                                         </a:t>
            </a:r>
            <a:r>
              <a:rPr lang="en-US" sz="4400" dirty="0">
                <a:latin typeface="Arial Black" panose="020B0A04020102020204" pitchFamily="34" charset="0"/>
              </a:rPr>
              <a:t>John 1:29-34</a:t>
            </a:r>
            <a:endParaRPr lang="en-CA" sz="4400" dirty="0">
              <a:latin typeface="Arial Black" panose="020B0A040201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5E5854-2FC0-1BEB-FADE-78016B4D0D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311" y="2140631"/>
            <a:ext cx="5644689" cy="317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5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137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Have You Ever Heard John the Baptis Preach?</vt:lpstr>
      <vt:lpstr>          John and his World</vt:lpstr>
      <vt:lpstr>       John’s Insight</vt:lpstr>
      <vt:lpstr>Let us pray</vt:lpstr>
      <vt:lpstr>PowerPoint Presentation</vt:lpstr>
      <vt:lpstr>           The Scriptures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You Ever Heard John the Baptis Preach?</dc:title>
  <dc:creator>dhewett1@cogeco.ca</dc:creator>
  <cp:lastModifiedBy>dhewett1@cogeco.ca</cp:lastModifiedBy>
  <cp:revision>2</cp:revision>
  <dcterms:created xsi:type="dcterms:W3CDTF">2022-12-05T18:19:05Z</dcterms:created>
  <dcterms:modified xsi:type="dcterms:W3CDTF">2022-12-05T18:39:59Z</dcterms:modified>
</cp:coreProperties>
</file>