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5" r:id="rId4"/>
    <p:sldId id="259" r:id="rId5"/>
    <p:sldId id="266" r:id="rId6"/>
    <p:sldId id="267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E5BD89-2F92-4F29-B664-8354E5D11967}">
          <p14:sldIdLst>
            <p14:sldId id="256"/>
            <p14:sldId id="268"/>
            <p14:sldId id="265"/>
            <p14:sldId id="259"/>
            <p14:sldId id="266"/>
            <p14:sldId id="267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07A0-B067-A807-9225-28FCAE0A3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CEA95-8B73-4490-F871-4A7A81204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7D885-468A-32B1-BF92-40E01458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19053-6C6F-EE25-9AEE-AD36C450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A3E23-5203-E353-C749-AE2D8CB1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7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84236-8DBB-EC8B-93FB-21D30817E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C4D02-55D9-F289-5474-F3F7E2A35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F1F1C-316F-37C9-AD33-A45EAD84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7705E-B89A-F40D-614A-08C6496D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EA1A7-1F05-B92C-63DA-B6A952F7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1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93442-FF1D-7CC8-80F0-E6DCA0768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32663-97B1-EABD-7579-DC36E3775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23D0-ADD0-5C2B-0596-0437DDBD7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024D5-2557-FB48-DA83-87726AFA5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7F4AF-C115-21B0-D663-0C053BCD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154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174E8-4EF5-20C1-331A-4C09D0BA8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C978E-5CEE-B0EB-7F46-9874A1294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F1984-EF1E-CD72-C64E-792AB87C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369A6-7600-C902-4D22-64F2B4BA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3BE7F-0098-E6BE-A248-68DE72871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485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7A9B8-B09F-2AC6-5188-282839206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96259-9F49-7C64-3895-F31A51C94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71B22-7699-6948-AE82-E2D51358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7CBCA-B023-8B28-5AC5-3C03CA5A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F44B3-0543-9367-B701-8FD5BF931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70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9BABC-8D60-F2CA-159B-E68C72463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FD348-BE01-01E1-A266-BE654D31D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E2171B-285F-7CFC-D0A0-63DAA8829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9B8503-7958-62C4-AA4B-348E3CC0B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FDDE-A1DA-B809-95E7-27CDB6856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5485B-5DA8-E41D-E4D7-F9E3534A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59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9BC4D-7CC5-B760-420D-486634E6D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EF3AD-6691-2682-5923-D0709FCB0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0946C-0D49-C79C-A3EF-04F4A8F5B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DD563F-559F-5972-5D9B-69CA28C33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1DC47-2DD1-2E79-4B2D-42C6C7744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8957F9-A867-F798-0372-A76BA529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6152AD-6678-0331-D274-3E7FE212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153F54-798F-AE1C-456E-7EB8C7EB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337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8ED5F-6673-210F-CB63-B64C5BE9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18E5F-E53E-23ED-9E9D-BF43424D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386AD-EAE6-CDA2-1E0F-2F15CC684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EED271-91C2-43D5-AF05-9F1C0FF2C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71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FACC79-9C29-2D98-142F-170FE2EF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BEEFCB-ED19-4BB5-C4A1-E4566FB7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6B39C-B82B-4CD8-5926-BFF0440A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998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6184F-7F2E-00D6-7DBC-878662963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FE673-8ECE-02F7-7AF1-E83286267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E13EB-422B-F934-7D23-0D0667FC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0A11E-C570-4AE2-A5D3-9BC857E92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925B8-88AC-1F98-735A-DC3723931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656F0-BFA8-D9DF-7B9A-35FB401D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58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6C59-797C-E44C-B608-11C6CFC6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79D60-ABF6-79B5-B600-959AF4E4B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C78F3-65EF-3212-8224-7650A8E1A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D807D-26E2-D300-778E-A1B4C1B2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CDD45-58C6-E07D-4917-C65AA8EC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EC637-7513-A6B1-D178-7427FD39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16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3893E-B9E1-F89C-0033-4A6D73DE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BAC3D-03D1-778A-69F6-43A8CD8B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9E8B9-B9D3-B260-5D39-398603586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83715-140A-424B-BFE3-C8D361F2E904}" type="datetimeFigureOut">
              <a:rPr lang="en-CA" smtClean="0"/>
              <a:t>2022-11-28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35433-9889-0862-9765-BDE57D5D4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007B3-31E1-90F0-2618-1D04EFD4D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C689A-94F6-4EAC-9FF1-70AC5A0F29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197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B2D4-53A0-2485-B0D5-EFA4DFB94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1428"/>
            <a:ext cx="9144000" cy="3875315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H</a:t>
            </a:r>
            <a:r>
              <a:rPr lang="en-US" sz="7300" dirty="0">
                <a:latin typeface="Arial Black" panose="020B0A04020102020204" pitchFamily="34" charset="0"/>
              </a:rPr>
              <a:t>ave you heard John the </a:t>
            </a:r>
            <a:br>
              <a:rPr lang="en-US" sz="7300" dirty="0">
                <a:latin typeface="Arial Black" panose="020B0A04020102020204" pitchFamily="34" charset="0"/>
              </a:rPr>
            </a:br>
            <a:r>
              <a:rPr lang="en-US" sz="7300" dirty="0">
                <a:latin typeface="Arial Black" panose="020B0A04020102020204" pitchFamily="34" charset="0"/>
              </a:rPr>
              <a:t>Baptist Preach?</a:t>
            </a:r>
            <a:endParaRPr lang="en-CA" sz="73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03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A8E27-CB37-BBFA-E1FB-AD150DE92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771"/>
            <a:ext cx="10515600" cy="4885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“He was no candle in the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sanctuary he was a prairie fire 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with a stump or a rock as his 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pulpit. 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The sun and moon and stars as 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chandeliers. And the Jordan 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River as his baptistry”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         Fred Craddock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126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3954-D220-4828-69B9-6C6D545D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975"/>
            <a:ext cx="10515600" cy="18288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         Have You Heard </a:t>
            </a:r>
            <a:br>
              <a:rPr lang="en-US" sz="5400" dirty="0">
                <a:latin typeface="Arial Black" panose="020B0A04020102020204" pitchFamily="34" charset="0"/>
              </a:rPr>
            </a:br>
            <a:r>
              <a:rPr lang="en-US" sz="5400" dirty="0">
                <a:latin typeface="Arial Black" panose="020B0A04020102020204" pitchFamily="34" charset="0"/>
              </a:rPr>
              <a:t>John the Baptist Preach?</a:t>
            </a:r>
            <a:endParaRPr lang="en-CA" sz="5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49E6-3086-FC9B-B901-8681AA3A4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14687"/>
            <a:ext cx="10515600" cy="29622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4000" dirty="0">
                <a:latin typeface="Arial Black" panose="020B0A04020102020204" pitchFamily="34" charset="0"/>
              </a:rPr>
              <a:t>John the Baptist: His times and his </a:t>
            </a:r>
          </a:p>
          <a:p>
            <a:pPr marL="0" indent="0">
              <a:buNone/>
            </a:pPr>
            <a:r>
              <a:rPr lang="en-US" sz="4000" dirty="0">
                <a:latin typeface="Arial Black" panose="020B0A04020102020204" pitchFamily="34" charset="0"/>
              </a:rPr>
              <a:t>                    early life</a:t>
            </a:r>
          </a:p>
          <a:p>
            <a:pPr marL="0" indent="0">
              <a:buNone/>
            </a:pPr>
            <a:r>
              <a:rPr lang="en-US" sz="4000" dirty="0">
                <a:latin typeface="Arial Black" panose="020B0A04020102020204" pitchFamily="34" charset="0"/>
              </a:rPr>
              <a:t>2. John’ Baptism</a:t>
            </a:r>
          </a:p>
          <a:p>
            <a:pPr marL="0" indent="0">
              <a:buNone/>
            </a:pPr>
            <a:r>
              <a:rPr lang="en-US" sz="4000" dirty="0">
                <a:latin typeface="Arial Black" panose="020B0A04020102020204" pitchFamily="34" charset="0"/>
              </a:rPr>
              <a:t>3. Have you Heard John Preach?</a:t>
            </a:r>
          </a:p>
          <a:p>
            <a:pPr marL="0" indent="0">
              <a:buNone/>
            </a:pPr>
            <a:r>
              <a:rPr lang="en-US" sz="4000">
                <a:latin typeface="Arial Black" panose="020B0A04020102020204" pitchFamily="34" charset="0"/>
              </a:rPr>
              <a:t>4. John’s </a:t>
            </a:r>
            <a:r>
              <a:rPr lang="en-US" sz="4000" dirty="0">
                <a:latin typeface="Arial Black" panose="020B0A04020102020204" pitchFamily="34" charset="0"/>
              </a:rPr>
              <a:t>Legacy </a:t>
            </a:r>
            <a:endParaRPr lang="en-CA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8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E590E-6F65-B9EF-51FB-AD48F6E7E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4800" dirty="0">
                <a:latin typeface="Arial Black" panose="020B0A04020102020204" pitchFamily="34" charset="0"/>
              </a:rPr>
              <a:t>Session 1 – His times and his  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                    early life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 Session 2 – John’s Baptism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 Session 3 – Have You Heard 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                    John Preach?</a:t>
            </a:r>
          </a:p>
          <a:p>
            <a:pPr marL="0" indent="0">
              <a:buNone/>
            </a:pPr>
            <a:r>
              <a:rPr lang="en-US" sz="4800" dirty="0">
                <a:latin typeface="Arial Black" panose="020B0A04020102020204" pitchFamily="34" charset="0"/>
              </a:rPr>
              <a:t> Session 4 – John’s Legacy </a:t>
            </a:r>
            <a:endParaRPr lang="en-CA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7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7D28B-C5BD-D35B-2C23-09D0FD7F9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sz="4400" dirty="0">
                <a:latin typeface="Arial Black" panose="020B0A04020102020204" pitchFamily="34" charset="0"/>
              </a:rPr>
              <a:t>“Eternal God, Who has caused all Holy Scriptures To be written for our learning, Grant us so to hear them, Read, mark, learn, and inwardly digest them</a:t>
            </a:r>
            <a:r>
              <a:rPr lang="en-US" sz="4000" dirty="0"/>
              <a:t>, 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8683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1CCE1-5722-2C3E-0590-4862CEE5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That we may embrace and ever hold fast the blessed hope of everlasting life, which you have given us in our </a:t>
            </a:r>
            <a:r>
              <a:rPr lang="en-US" sz="4400" dirty="0" err="1">
                <a:latin typeface="Arial Black" panose="020B0A04020102020204" pitchFamily="34" charset="0"/>
              </a:rPr>
              <a:t>saviour</a:t>
            </a:r>
            <a:r>
              <a:rPr lang="en-US" sz="4400" dirty="0">
                <a:latin typeface="Arial Black" panose="020B0A04020102020204" pitchFamily="34" charset="0"/>
              </a:rPr>
              <a:t> Jesus Christ                                                    who lives and reigns with you and the Holy Spirit, one God, forever and ever.” 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1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41CB2-BC93-D255-8995-BA8DAA0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       </a:t>
            </a:r>
            <a:r>
              <a:rPr lang="en-US" sz="6600" dirty="0">
                <a:latin typeface="Arial Black" panose="020B0A04020102020204" pitchFamily="34" charset="0"/>
              </a:rPr>
              <a:t>Today’s Scriptures</a:t>
            </a:r>
            <a:endParaRPr lang="en-CA" sz="6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1DA11-6AE5-B022-FF6A-A01AB7E17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25625"/>
            <a:ext cx="5257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</a:t>
            </a:r>
            <a:r>
              <a:rPr lang="en-US" sz="4400" dirty="0">
                <a:latin typeface="Arial Black" panose="020B0A04020102020204" pitchFamily="34" charset="0"/>
              </a:rPr>
              <a:t>Luke 2:21-38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Luke 1: 5-25, 80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                                          </a:t>
            </a:r>
            <a:endParaRPr lang="en-CA" sz="4400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1F5B41-4263-56BF-1305-E4D76B729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90" y="2428876"/>
            <a:ext cx="5540682" cy="311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410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EF2A-A2FF-5364-AFB2-B2E636F7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C7B0C-0455-8875-1B13-B6D4BC9A0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170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Have you heard John the  Baptist Preach?</vt:lpstr>
      <vt:lpstr>PowerPoint Presentation</vt:lpstr>
      <vt:lpstr>         Have You Heard  John the Baptist Preach?</vt:lpstr>
      <vt:lpstr>PowerPoint Presentation</vt:lpstr>
      <vt:lpstr>PowerPoint Presentation</vt:lpstr>
      <vt:lpstr>PowerPoint Presentation</vt:lpstr>
      <vt:lpstr>                  Today’s Scriptures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Have you heard John the  Baptist Preach?</dc:title>
  <dc:creator>dhewett1@cogeco.ca</dc:creator>
  <cp:lastModifiedBy>Rachel Phillips</cp:lastModifiedBy>
  <cp:revision>4</cp:revision>
  <dcterms:created xsi:type="dcterms:W3CDTF">2022-11-21T20:47:43Z</dcterms:created>
  <dcterms:modified xsi:type="dcterms:W3CDTF">2022-11-29T03:13:32Z</dcterms:modified>
</cp:coreProperties>
</file>